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186" y="126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732" y="11725972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8009" y="11431015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474763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4743898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DOĞANIN SAĞLIĞINI KORUYUN,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s-ES" sz="66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bitkileri</a:t>
            </a:r>
            <a:r>
              <a:rPr lang="tr-TR" sz="66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ülkemize</a:t>
            </a:r>
            <a:r>
              <a:rPr lang="es-ES" sz="66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getirmeyin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212281" y="11823103"/>
            <a:ext cx="3842382" cy="576064"/>
          </a:xfrm>
          <a:prstGeom prst="rect">
            <a:avLst/>
          </a:prstGeom>
          <a:noFill/>
        </p:spPr>
        <p:txBody>
          <a:bodyPr wrap="square">
            <a:normAutofit fontScale="85000"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C85C1D94-8942-41AB-9C0F-095C27A6B580}"/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21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43</cp:revision>
  <dcterms:created xsi:type="dcterms:W3CDTF">2023-07-25T13:09:41Z</dcterms:created>
  <dcterms:modified xsi:type="dcterms:W3CDTF">2025-05-02T06:15:30Z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